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5" r:id="rId2"/>
  </p:sldMasterIdLst>
  <p:notesMasterIdLst>
    <p:notesMasterId r:id="rId8"/>
  </p:notesMasterIdLst>
  <p:handoutMasterIdLst>
    <p:handoutMasterId r:id="rId9"/>
  </p:handoutMasterIdLst>
  <p:sldIdLst>
    <p:sldId id="257" r:id="rId3"/>
    <p:sldId id="277" r:id="rId4"/>
    <p:sldId id="287" r:id="rId5"/>
    <p:sldId id="288" r:id="rId6"/>
    <p:sldId id="286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Palatino Linotype" panose="02040502050505030304" pitchFamily="18" charset="0"/>
      <p:regular r:id="rId14"/>
      <p:bold r:id="rId15"/>
      <p:italic r:id="rId16"/>
      <p:boldItalic r:id="rId17"/>
    </p:embeddedFont>
    <p:embeddedFont>
      <p:font typeface="Roboto Condensed" panose="020B0604020202020204" charset="0"/>
      <p:regular r:id="rId18"/>
      <p:bold r:id="rId19"/>
      <p:italic r:id="rId20"/>
      <p:boldItalic r:id="rId21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82">
          <p15:clr>
            <a:srgbClr val="A4A3A4"/>
          </p15:clr>
        </p15:guide>
        <p15:guide id="7" orient="horz" pos="696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2018">
          <p15:clr>
            <a:srgbClr val="A4A3A4"/>
          </p15:clr>
        </p15:guide>
        <p15:guide id="10" pos="1723" userDrawn="1">
          <p15:clr>
            <a:srgbClr val="A4A3A4"/>
          </p15:clr>
        </p15:guide>
        <p15:guide id="11" pos="5474">
          <p15:clr>
            <a:srgbClr val="A4A3A4"/>
          </p15:clr>
        </p15:guide>
        <p15:guide id="12" pos="295" userDrawn="1">
          <p15:clr>
            <a:srgbClr val="A4A3A4"/>
          </p15:clr>
        </p15:guide>
        <p15:guide id="13" pos="4033">
          <p15:clr>
            <a:srgbClr val="A4A3A4"/>
          </p15:clr>
        </p15:guide>
        <p15:guide id="14" pos="3745">
          <p15:clr>
            <a:srgbClr val="A4A3A4"/>
          </p15:clr>
        </p15:guide>
        <p15:guide id="15" pos="3170">
          <p15:clr>
            <a:srgbClr val="A4A3A4"/>
          </p15:clr>
        </p15:guide>
        <p15:guide id="16" pos="577">
          <p15:clr>
            <a:srgbClr val="A4A3A4"/>
          </p15:clr>
        </p15:guide>
        <p15:guide id="17" pos="864">
          <p15:clr>
            <a:srgbClr val="A4A3A4"/>
          </p15:clr>
        </p15:guide>
        <p15:guide id="18" pos="1156" userDrawn="1">
          <p15:clr>
            <a:srgbClr val="A4A3A4"/>
          </p15:clr>
        </p15:guide>
        <p15:guide id="19" pos="1443">
          <p15:clr>
            <a:srgbClr val="A4A3A4"/>
          </p15:clr>
        </p15:guide>
        <p15:guide id="20" pos="2312">
          <p15:clr>
            <a:srgbClr val="A4A3A4"/>
          </p15:clr>
        </p15:guide>
        <p15:guide id="21" pos="2595">
          <p15:clr>
            <a:srgbClr val="A4A3A4"/>
          </p15:clr>
        </p15:guide>
        <p15:guide id="22" pos="2880" userDrawn="1">
          <p15:clr>
            <a:srgbClr val="A4A3A4"/>
          </p15:clr>
        </p15:guide>
        <p15:guide id="23" pos="3458">
          <p15:clr>
            <a:srgbClr val="A4A3A4"/>
          </p15:clr>
        </p15:guide>
        <p15:guide id="25" pos="4604" userDrawn="1">
          <p15:clr>
            <a:srgbClr val="A4A3A4"/>
          </p15:clr>
        </p15:guide>
        <p15:guide id="26" pos="4899">
          <p15:clr>
            <a:srgbClr val="A4A3A4"/>
          </p15:clr>
        </p15:guide>
        <p15:guide id="27" pos="5186">
          <p15:clr>
            <a:srgbClr val="A4A3A4"/>
          </p15:clr>
        </p15:guide>
        <p15:guide id="28" orient="horz" pos="3153">
          <p15:clr>
            <a:srgbClr val="A4A3A4"/>
          </p15:clr>
        </p15:guide>
        <p15:guide id="29" orient="horz" pos="2836">
          <p15:clr>
            <a:srgbClr val="A4A3A4"/>
          </p15:clr>
        </p15:guide>
        <p15:guide id="30" pos="43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2F5D"/>
    <a:srgbClr val="BD9F21"/>
    <a:srgbClr val="FFC864"/>
    <a:srgbClr val="FFBE64"/>
    <a:srgbClr val="F0AA46"/>
    <a:srgbClr val="F0A050"/>
    <a:srgbClr val="FFB464"/>
    <a:srgbClr val="FABE5A"/>
    <a:srgbClr val="F0A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47" autoAdjust="0"/>
    <p:restoredTop sz="91807" autoAdjust="0"/>
  </p:normalViewPr>
  <p:slideViewPr>
    <p:cSldViewPr snapToGrid="0" snapToObjects="1">
      <p:cViewPr varScale="1">
        <p:scale>
          <a:sx n="64" d="100"/>
          <a:sy n="64" d="100"/>
        </p:scale>
        <p:origin x="82" y="581"/>
      </p:cViewPr>
      <p:guideLst>
        <p:guide orient="horz" pos="1620"/>
        <p:guide orient="horz" pos="3162"/>
        <p:guide orient="horz" pos="2414"/>
        <p:guide orient="horz" pos="2867"/>
        <p:guide orient="horz" pos="282"/>
        <p:guide orient="horz" pos="696"/>
        <p:guide orient="horz" pos="2709"/>
        <p:guide pos="2018"/>
        <p:guide pos="1723"/>
        <p:guide pos="5474"/>
        <p:guide pos="295"/>
        <p:guide pos="4033"/>
        <p:guide pos="3745"/>
        <p:guide pos="3170"/>
        <p:guide pos="577"/>
        <p:guide pos="864"/>
        <p:guide pos="1156"/>
        <p:guide pos="1443"/>
        <p:guide pos="2312"/>
        <p:guide pos="2595"/>
        <p:guide pos="2880"/>
        <p:guide pos="3458"/>
        <p:guide pos="4604"/>
        <p:guide pos="4899"/>
        <p:guide pos="5186"/>
        <p:guide orient="horz" pos="3153"/>
        <p:guide orient="horz" pos="2836"/>
        <p:guide pos="4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283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23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Pauline Pfaller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3466441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seite für große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726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Pauline Pfaller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631931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2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0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de-D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9492" y="4607704"/>
            <a:ext cx="1047600" cy="43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5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0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29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3" t="3500" r="1743" b="26834"/>
          <a:stretch/>
        </p:blipFill>
        <p:spPr>
          <a:xfrm>
            <a:off x="0" y="-9426"/>
            <a:ext cx="9144000" cy="4510088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468312" y="2118361"/>
            <a:ext cx="5084456" cy="148762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01401" y="2482530"/>
            <a:ext cx="4907474" cy="121828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err="1"/>
              <a:t>Chaotische</a:t>
            </a:r>
            <a:r>
              <a:rPr lang="en-US" sz="2000" dirty="0"/>
              <a:t> </a:t>
            </a:r>
            <a:r>
              <a:rPr lang="en-US" sz="2000" dirty="0" err="1"/>
              <a:t>Bewegung</a:t>
            </a:r>
            <a:r>
              <a:rPr lang="en-US" sz="2000" dirty="0"/>
              <a:t> von </a:t>
            </a:r>
            <a:r>
              <a:rPr lang="en-US" sz="2000" dirty="0" err="1"/>
              <a:t>resonanten</a:t>
            </a:r>
            <a:r>
              <a:rPr lang="en-US" sz="2000" dirty="0"/>
              <a:t> </a:t>
            </a:r>
            <a:r>
              <a:rPr lang="en-US" sz="2000" dirty="0" err="1"/>
              <a:t>Asteroiden</a:t>
            </a:r>
            <a:r>
              <a:rPr lang="en-US" sz="2000" dirty="0"/>
              <a:t> </a:t>
            </a:r>
          </a:p>
          <a:p>
            <a:r>
              <a:rPr lang="de-DE" sz="1400" dirty="0"/>
              <a:t>Pauline Pfaller, Johannes Nicklaus</a:t>
            </a:r>
            <a:br>
              <a:rPr lang="de-DE" sz="1400" dirty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US" sz="1400" dirty="0"/>
              <a:t>Research </a:t>
            </a:r>
            <a:r>
              <a:rPr lang="en-US" sz="1400" dirty="0" err="1"/>
              <a:t>Labworks</a:t>
            </a:r>
            <a:r>
              <a:rPr lang="en-US" sz="1400" dirty="0"/>
              <a:t> WS 2020/21</a:t>
            </a:r>
          </a:p>
          <a:p>
            <a:r>
              <a:rPr lang="en-US" sz="1400" dirty="0" err="1"/>
              <a:t>Betreuer</a:t>
            </a:r>
            <a:r>
              <a:rPr lang="en-US" sz="1400" dirty="0"/>
              <a:t>: Thorsten </a:t>
            </a:r>
            <a:r>
              <a:rPr lang="en-US" sz="1400" dirty="0" err="1"/>
              <a:t>Löhne</a:t>
            </a:r>
            <a:endParaRPr lang="en-US" sz="1400" dirty="0"/>
          </a:p>
        </p:txBody>
      </p:sp>
      <p:cxnSp>
        <p:nvCxnSpPr>
          <p:cNvPr id="9" name="Gerade Verbindung 8"/>
          <p:cNvCxnSpPr/>
          <p:nvPr/>
        </p:nvCxnSpPr>
        <p:spPr>
          <a:xfrm>
            <a:off x="701401" y="2364840"/>
            <a:ext cx="455612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Pauline Pfaller, Johannes Nicklaus</a:t>
            </a:r>
          </a:p>
        </p:txBody>
      </p:sp>
    </p:spTree>
    <p:extLst>
      <p:ext uri="{BB962C8B-B14F-4D97-AF65-F5344CB8AC3E}">
        <p14:creationId xmlns:p14="http://schemas.microsoft.com/office/powerpoint/2010/main" val="981504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Der </a:t>
            </a:r>
            <a:r>
              <a:rPr lang="de-DE" sz="2000" dirty="0" err="1">
                <a:latin typeface="Palatino Linotype" panose="02040502050505030304" pitchFamily="18" charset="0"/>
              </a:rPr>
              <a:t>Lyapunovexponent</a:t>
            </a:r>
            <a:endParaRPr lang="de-DE" sz="2000" dirty="0">
              <a:latin typeface="Palatino Linotype" panose="020405020505050303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57600" y="1101982"/>
            <a:ext cx="3661963" cy="298175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80975" indent="-180975" defTabSz="453514" fontAlgn="auto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/>
            </a:pPr>
            <a:endParaRPr lang="de-DE" sz="1200" dirty="0">
              <a:solidFill>
                <a:srgbClr val="002350"/>
              </a:solidFill>
            </a:endParaRPr>
          </a:p>
          <a:p>
            <a:pPr marL="180975" indent="-180975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Pauline Pfaller, Johannes Nicklaus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0834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Direkte Berechnungsmethode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101982"/>
            <a:ext cx="3661963" cy="298175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80975" indent="-180975" defTabSz="453514" fontAlgn="auto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/>
            </a:pPr>
            <a:endParaRPr lang="de-DE" sz="1200" dirty="0">
              <a:solidFill>
                <a:srgbClr val="002350"/>
              </a:solidFill>
            </a:endParaRPr>
          </a:p>
          <a:p>
            <a:pPr marL="180975" indent="-180975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Pauline Pfaller, Johannes Nicklaus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524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Vergleich der Programme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101982"/>
            <a:ext cx="3661963" cy="298175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80975" indent="-180975" defTabSz="453514" fontAlgn="auto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/>
            </a:pPr>
            <a:endParaRPr lang="de-DE" sz="1200" dirty="0">
              <a:solidFill>
                <a:srgbClr val="002350"/>
              </a:solidFill>
            </a:endParaRPr>
          </a:p>
          <a:p>
            <a:pPr marL="180975" indent="-180975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Pauline Pfaller, Johannes Nicklaus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5578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Pauline Pfaller, Johannes Nicklaus</a:t>
            </a:r>
          </a:p>
          <a:p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0" y="-2"/>
            <a:ext cx="9161937" cy="4500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Picture 3" descr="T:\mav\Corporate Design\Originaldaten\CD_FSU\PowerPoint\PPP_Präsident\bilder\uni_siegel_blau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63" t="10878" r="22089" b="26902"/>
          <a:stretch/>
        </p:blipFill>
        <p:spPr bwMode="auto">
          <a:xfrm>
            <a:off x="3111768" y="0"/>
            <a:ext cx="6044400" cy="45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450000" y="2941320"/>
            <a:ext cx="4122000" cy="1072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15"/>
          <p:cNvCxnSpPr/>
          <p:nvPr/>
        </p:nvCxnSpPr>
        <p:spPr>
          <a:xfrm>
            <a:off x="665961" y="3184579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65961" y="3268980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Vielen Dank </a:t>
            </a:r>
          </a:p>
          <a:p>
            <a:r>
              <a:rPr lang="de-DE" sz="2000" dirty="0">
                <a:latin typeface="Palatino Linotype" panose="02040502050505030304" pitchFamily="18" charset="0"/>
              </a:rPr>
              <a:t>für Ihre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560463519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Universität Jena Blau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76</Words>
  <Application>Microsoft Office PowerPoint</Application>
  <PresentationFormat>Bildschirmpräsentation (16:9)</PresentationFormat>
  <Paragraphs>20</Paragraphs>
  <Slides>5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Palatino Linotype</vt:lpstr>
      <vt:lpstr>Roboto Condensed</vt:lpstr>
      <vt:lpstr>Calibri</vt:lpstr>
      <vt:lpstr>Arial</vt:lpstr>
      <vt:lpstr>Universität Jena</vt:lpstr>
      <vt:lpstr>Universität Jena Blau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pauline.pfaller</cp:lastModifiedBy>
  <cp:revision>418</cp:revision>
  <cp:lastPrinted>2017-04-12T09:06:57Z</cp:lastPrinted>
  <dcterms:created xsi:type="dcterms:W3CDTF">2017-03-23T10:34:48Z</dcterms:created>
  <dcterms:modified xsi:type="dcterms:W3CDTF">2021-03-18T11:29:51Z</dcterms:modified>
</cp:coreProperties>
</file>

<file path=docProps/thumbnail.jpeg>
</file>